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Fashion Setup Online Website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Launching a fashion website is a huge endeavor. This presentation will explore the features and benefits of a user-friendly, customizable, and secure online platform to showcase your fashion designs to the world.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8E7B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914400" y="5886093"/>
            <a:ext cx="12156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pT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270040" y="5736550"/>
            <a:ext cx="3204329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pushyami &amp; Thoshitha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83" y="2469952"/>
            <a:ext cx="4928116" cy="32895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1526" y="791766"/>
            <a:ext cx="7319248" cy="697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95"/>
              </a:lnSpc>
              <a:buNone/>
            </a:pPr>
            <a:r>
              <a:rPr lang="en-US" sz="4396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Key Features of the Website</a:t>
            </a:r>
            <a:endParaRPr lang="en-US" sz="4396" dirty="0"/>
          </a:p>
        </p:txBody>
      </p:sp>
      <p:sp>
        <p:nvSpPr>
          <p:cNvPr id="7" name="Shape 2"/>
          <p:cNvSpPr/>
          <p:nvPr/>
        </p:nvSpPr>
        <p:spPr>
          <a:xfrm>
            <a:off x="781526" y="2075736"/>
            <a:ext cx="502444" cy="502444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68573" y="2159437"/>
            <a:ext cx="128230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1</a:t>
            </a:r>
            <a:endParaRPr lang="en-US" sz="2638" dirty="0"/>
          </a:p>
        </p:txBody>
      </p:sp>
      <p:sp>
        <p:nvSpPr>
          <p:cNvPr id="9" name="Text 4"/>
          <p:cNvSpPr/>
          <p:nvPr/>
        </p:nvSpPr>
        <p:spPr>
          <a:xfrm>
            <a:off x="1507212" y="2075736"/>
            <a:ext cx="2953226" cy="697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User-Friendly Interface</a:t>
            </a:r>
            <a:endParaRPr lang="en-US" sz="2198" dirty="0"/>
          </a:p>
        </p:txBody>
      </p:sp>
      <p:sp>
        <p:nvSpPr>
          <p:cNvPr id="10" name="Text 5"/>
          <p:cNvSpPr/>
          <p:nvPr/>
        </p:nvSpPr>
        <p:spPr>
          <a:xfrm>
            <a:off x="1507212" y="2907387"/>
            <a:ext cx="2953226" cy="1429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navigation, intuitive search, and a streamlined checkout process ensure a smooth customer experience.</a:t>
            </a:r>
            <a:endParaRPr lang="en-US" sz="1758" dirty="0"/>
          </a:p>
        </p:txBody>
      </p:sp>
      <p:sp>
        <p:nvSpPr>
          <p:cNvPr id="11" name="Shape 6"/>
          <p:cNvSpPr/>
          <p:nvPr/>
        </p:nvSpPr>
        <p:spPr>
          <a:xfrm>
            <a:off x="4683681" y="2075736"/>
            <a:ext cx="502444" cy="502444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32509" y="2159437"/>
            <a:ext cx="204668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2</a:t>
            </a:r>
            <a:endParaRPr lang="en-US" sz="2638" dirty="0"/>
          </a:p>
        </p:txBody>
      </p:sp>
      <p:sp>
        <p:nvSpPr>
          <p:cNvPr id="13" name="Text 8"/>
          <p:cNvSpPr/>
          <p:nvPr/>
        </p:nvSpPr>
        <p:spPr>
          <a:xfrm>
            <a:off x="5409367" y="2075736"/>
            <a:ext cx="2927390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Product Customization</a:t>
            </a:r>
            <a:endParaRPr lang="en-US" sz="2198" dirty="0"/>
          </a:p>
        </p:txBody>
      </p:sp>
      <p:sp>
        <p:nvSpPr>
          <p:cNvPr id="14" name="Text 9"/>
          <p:cNvSpPr/>
          <p:nvPr/>
        </p:nvSpPr>
        <p:spPr>
          <a:xfrm>
            <a:off x="5409367" y="2558534"/>
            <a:ext cx="2953226" cy="1429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can personalize products, choosing colors, sizes, and other options to create unique pieces.</a:t>
            </a:r>
            <a:endParaRPr lang="en-US" sz="1758" dirty="0"/>
          </a:p>
        </p:txBody>
      </p:sp>
      <p:sp>
        <p:nvSpPr>
          <p:cNvPr id="15" name="Shape 10"/>
          <p:cNvSpPr/>
          <p:nvPr/>
        </p:nvSpPr>
        <p:spPr>
          <a:xfrm>
            <a:off x="781526" y="4811077"/>
            <a:ext cx="502444" cy="502444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31545" y="4894778"/>
            <a:ext cx="202287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3</a:t>
            </a:r>
            <a:endParaRPr lang="en-US" sz="2638" dirty="0"/>
          </a:p>
        </p:txBody>
      </p:sp>
      <p:sp>
        <p:nvSpPr>
          <p:cNvPr id="17" name="Text 12"/>
          <p:cNvSpPr/>
          <p:nvPr/>
        </p:nvSpPr>
        <p:spPr>
          <a:xfrm>
            <a:off x="1507212" y="4811077"/>
            <a:ext cx="2953226" cy="697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Secure Payment Gateway</a:t>
            </a:r>
            <a:endParaRPr lang="en-US" sz="2198" dirty="0"/>
          </a:p>
        </p:txBody>
      </p:sp>
      <p:sp>
        <p:nvSpPr>
          <p:cNvPr id="18" name="Text 13"/>
          <p:cNvSpPr/>
          <p:nvPr/>
        </p:nvSpPr>
        <p:spPr>
          <a:xfrm>
            <a:off x="1507212" y="5642729"/>
            <a:ext cx="2953226" cy="1786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reliable and secure payment system provides peace of mind for customers and protects sensitive financial data.</a:t>
            </a:r>
            <a:endParaRPr lang="en-US" sz="1758" dirty="0"/>
          </a:p>
        </p:txBody>
      </p:sp>
      <p:sp>
        <p:nvSpPr>
          <p:cNvPr id="19" name="Shape 14"/>
          <p:cNvSpPr/>
          <p:nvPr/>
        </p:nvSpPr>
        <p:spPr>
          <a:xfrm>
            <a:off x="4683681" y="4811077"/>
            <a:ext cx="502444" cy="502444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4826913" y="4894778"/>
            <a:ext cx="215979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4</a:t>
            </a:r>
            <a:endParaRPr lang="en-US" sz="2638" dirty="0"/>
          </a:p>
        </p:txBody>
      </p:sp>
      <p:sp>
        <p:nvSpPr>
          <p:cNvPr id="21" name="Text 16"/>
          <p:cNvSpPr/>
          <p:nvPr/>
        </p:nvSpPr>
        <p:spPr>
          <a:xfrm>
            <a:off x="5409367" y="4811077"/>
            <a:ext cx="2791301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Responsive Design</a:t>
            </a:r>
            <a:endParaRPr lang="en-US" sz="2198" dirty="0"/>
          </a:p>
        </p:txBody>
      </p:sp>
      <p:sp>
        <p:nvSpPr>
          <p:cNvPr id="22" name="Text 17"/>
          <p:cNvSpPr/>
          <p:nvPr/>
        </p:nvSpPr>
        <p:spPr>
          <a:xfrm>
            <a:off x="5409367" y="5293876"/>
            <a:ext cx="2953226" cy="2143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seamlessly adapts to different screen sizes, providing an optimal viewing experience on desktops, tablets, and smartphones.</a:t>
            </a:r>
            <a:endParaRPr lang="en-US" sz="1758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871561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Customizable Fashion Collections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Product Catalog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and showcase your collections with clear product categories, detailed descriptions, and high-quality images.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0952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Collection Management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Create, edit, and manage your collections with ease. Add new items, update details, and control product visibility.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Seasonal Updates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ahead of the trends by easily adding new collections and updating existing ones to reflect seasonal changes.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43" y="3330297"/>
            <a:ext cx="5801678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72"/>
              </a:lnSpc>
              <a:buNone/>
            </a:pPr>
            <a:r>
              <a:rPr lang="en-US" sz="4298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Intuitive User Interface</a:t>
            </a:r>
            <a:endParaRPr lang="en-US" sz="429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Homepage</a:t>
            </a:r>
            <a:endParaRPr lang="en-US" sz="2149" dirty="0"/>
          </a:p>
        </p:txBody>
      </p:sp>
      <p:sp>
        <p:nvSpPr>
          <p:cNvPr id="8" name="Text 3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visually appealing homepage showcasing your latest collections, featured products, and relevant news.</a:t>
            </a:r>
            <a:endParaRPr lang="en-US" sz="171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Product Pages</a:t>
            </a:r>
            <a:endParaRPr lang="en-US" sz="2149" dirty="0"/>
          </a:p>
        </p:txBody>
      </p:sp>
      <p:sp>
        <p:nvSpPr>
          <p:cNvPr id="11" name="Text 5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product pages with high-resolution images, comprehensive descriptions, size charts, and customer reviews.</a:t>
            </a:r>
            <a:endParaRPr lang="en-US" sz="171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806" y="4340066"/>
            <a:ext cx="4367451" cy="8733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Checkout Process</a:t>
            </a:r>
            <a:endParaRPr lang="en-US" sz="2149" dirty="0"/>
          </a:p>
        </p:txBody>
      </p:sp>
      <p:sp>
        <p:nvSpPr>
          <p:cNvPr id="14" name="Text 7"/>
          <p:cNvSpPr/>
          <p:nvPr/>
        </p:nvSpPr>
        <p:spPr>
          <a:xfrm>
            <a:off x="9717048" y="6012894"/>
            <a:ext cx="3930968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seamless checkout process with secure payment options, order tracking, and shipping information.</a:t>
            </a:r>
            <a:endParaRPr lang="en-US" sz="171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7" y="2731056"/>
            <a:ext cx="4919186" cy="27673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6407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Secure and Reliable Checkout Process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2921794"/>
            <a:ext cx="7556421" cy="4143613"/>
          </a:xfrm>
          <a:prstGeom prst="roundRect">
            <a:avLst>
              <a:gd name="adj" fmla="val 49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878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514624" y="307312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Gateways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10289024" y="3073122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trusted payment processors ensures secure transactions.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62878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514624" y="444924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SSL Encryption</a:t>
            </a:r>
            <a:endParaRPr lang="en-US" sz="1786" dirty="0"/>
          </a:p>
        </p:txBody>
      </p:sp>
      <p:sp>
        <p:nvSpPr>
          <p:cNvPr id="13" name="Text 8"/>
          <p:cNvSpPr/>
          <p:nvPr/>
        </p:nvSpPr>
        <p:spPr>
          <a:xfrm>
            <a:off x="10289024" y="4449247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Protection of sensitive data with SSL certificates for secure communication.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62878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514624" y="582537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Detection</a:t>
            </a: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10289024" y="5825371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Built-in fraud detection systems minimize the risk of unauthorized transactions.</a:t>
            </a:r>
            <a:endParaRPr lang="en-US" sz="1786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53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3237190"/>
            <a:ext cx="10236875" cy="663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23"/>
              </a:lnSpc>
              <a:buNone/>
            </a:pPr>
            <a:r>
              <a:rPr lang="en-US" sz="4179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Detailed Product Descriptions and Images</a:t>
            </a:r>
            <a:endParaRPr lang="en-US" sz="4179" dirty="0"/>
          </a:p>
        </p:txBody>
      </p:sp>
      <p:sp>
        <p:nvSpPr>
          <p:cNvPr id="6" name="Shape 2"/>
          <p:cNvSpPr/>
          <p:nvPr/>
        </p:nvSpPr>
        <p:spPr>
          <a:xfrm>
            <a:off x="742950" y="4218861"/>
            <a:ext cx="6466165" cy="1608177"/>
          </a:xfrm>
          <a:prstGeom prst="roundRect">
            <a:avLst>
              <a:gd name="adj" fmla="val 118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7979" y="4453890"/>
            <a:ext cx="2653427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2"/>
              </a:lnSpc>
              <a:buNone/>
            </a:pPr>
            <a:r>
              <a:rPr lang="en-US" sz="208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High-Quality Images</a:t>
            </a:r>
            <a:endParaRPr lang="en-US" sz="2089" dirty="0"/>
          </a:p>
        </p:txBody>
      </p:sp>
      <p:sp>
        <p:nvSpPr>
          <p:cNvPr id="8" name="Text 4"/>
          <p:cNvSpPr/>
          <p:nvPr/>
        </p:nvSpPr>
        <p:spPr>
          <a:xfrm>
            <a:off x="977979" y="4912876"/>
            <a:ext cx="5996107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4"/>
              </a:lnSpc>
              <a:buNone/>
            </a:pPr>
            <a:r>
              <a:rPr lang="en-US" sz="167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Professional photography showcasing the details and textures of your clothing.</a:t>
            </a:r>
            <a:endParaRPr lang="en-US" sz="1672" dirty="0"/>
          </a:p>
        </p:txBody>
      </p:sp>
      <p:sp>
        <p:nvSpPr>
          <p:cNvPr id="9" name="Shape 5"/>
          <p:cNvSpPr/>
          <p:nvPr/>
        </p:nvSpPr>
        <p:spPr>
          <a:xfrm>
            <a:off x="7421285" y="4218861"/>
            <a:ext cx="6466165" cy="1608177"/>
          </a:xfrm>
          <a:prstGeom prst="roundRect">
            <a:avLst>
              <a:gd name="adj" fmla="val 118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56314" y="4453890"/>
            <a:ext cx="2653427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2"/>
              </a:lnSpc>
              <a:buNone/>
            </a:pPr>
            <a:r>
              <a:rPr lang="en-US" sz="208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Detailed Descriptions</a:t>
            </a:r>
            <a:endParaRPr lang="en-US" sz="2089" dirty="0"/>
          </a:p>
        </p:txBody>
      </p:sp>
      <p:sp>
        <p:nvSpPr>
          <p:cNvPr id="11" name="Text 7"/>
          <p:cNvSpPr/>
          <p:nvPr/>
        </p:nvSpPr>
        <p:spPr>
          <a:xfrm>
            <a:off x="7656314" y="4912876"/>
            <a:ext cx="5996107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4"/>
              </a:lnSpc>
              <a:buNone/>
            </a:pPr>
            <a:r>
              <a:rPr lang="en-US" sz="167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descriptions that highlight features, materials, and care instructions.</a:t>
            </a:r>
            <a:endParaRPr lang="en-US" sz="1672" dirty="0"/>
          </a:p>
        </p:txBody>
      </p:sp>
      <p:sp>
        <p:nvSpPr>
          <p:cNvPr id="12" name="Shape 8"/>
          <p:cNvSpPr/>
          <p:nvPr/>
        </p:nvSpPr>
        <p:spPr>
          <a:xfrm>
            <a:off x="742950" y="6039207"/>
            <a:ext cx="6466165" cy="1608177"/>
          </a:xfrm>
          <a:prstGeom prst="roundRect">
            <a:avLst>
              <a:gd name="adj" fmla="val 118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7979" y="6274237"/>
            <a:ext cx="2653427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2"/>
              </a:lnSpc>
              <a:buNone/>
            </a:pPr>
            <a:r>
              <a:rPr lang="en-US" sz="208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Size Charts</a:t>
            </a:r>
            <a:endParaRPr lang="en-US" sz="2089" dirty="0"/>
          </a:p>
        </p:txBody>
      </p:sp>
      <p:sp>
        <p:nvSpPr>
          <p:cNvPr id="14" name="Text 10"/>
          <p:cNvSpPr/>
          <p:nvPr/>
        </p:nvSpPr>
        <p:spPr>
          <a:xfrm>
            <a:off x="977979" y="6733223"/>
            <a:ext cx="5996107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4"/>
              </a:lnSpc>
              <a:buNone/>
            </a:pPr>
            <a:r>
              <a:rPr lang="en-US" sz="167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size charts to help customers choose the right fit for their needs.</a:t>
            </a:r>
            <a:endParaRPr lang="en-US" sz="1672" dirty="0"/>
          </a:p>
        </p:txBody>
      </p:sp>
      <p:sp>
        <p:nvSpPr>
          <p:cNvPr id="15" name="Shape 11"/>
          <p:cNvSpPr/>
          <p:nvPr/>
        </p:nvSpPr>
        <p:spPr>
          <a:xfrm>
            <a:off x="7421285" y="6039207"/>
            <a:ext cx="6466165" cy="1608177"/>
          </a:xfrm>
          <a:prstGeom prst="roundRect">
            <a:avLst>
              <a:gd name="adj" fmla="val 118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56314" y="6274237"/>
            <a:ext cx="2653427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2"/>
              </a:lnSpc>
              <a:buNone/>
            </a:pPr>
            <a:r>
              <a:rPr lang="en-US" sz="2089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Customer Reviews</a:t>
            </a:r>
            <a:endParaRPr lang="en-US" sz="2089" dirty="0"/>
          </a:p>
        </p:txBody>
      </p:sp>
      <p:sp>
        <p:nvSpPr>
          <p:cNvPr id="17" name="Text 13"/>
          <p:cNvSpPr/>
          <p:nvPr/>
        </p:nvSpPr>
        <p:spPr>
          <a:xfrm>
            <a:off x="7656314" y="6733223"/>
            <a:ext cx="5996107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4"/>
              </a:lnSpc>
              <a:buNone/>
            </a:pPr>
            <a:r>
              <a:rPr lang="en-US" sz="1672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 customer reviews provide valuable insights and build trust with potential buyers.</a:t>
            </a:r>
            <a:endParaRPr lang="en-US" sz="1672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1" y="2264807"/>
            <a:ext cx="4935379" cy="37015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6"/>
              </a:lnSpc>
              <a:buNone/>
            </a:pPr>
            <a:r>
              <a:rPr lang="en-US" sz="4341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Responsive Design for Mobile and Desktop</a:t>
            </a:r>
            <a:endParaRPr lang="en-US" sz="4341" dirty="0"/>
          </a:p>
        </p:txBody>
      </p:sp>
      <p:sp>
        <p:nvSpPr>
          <p:cNvPr id="7" name="Shape 2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25339" y="2645569"/>
            <a:ext cx="126683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1</a:t>
            </a:r>
            <a:endParaRPr lang="en-US" sz="2604" dirty="0"/>
          </a:p>
        </p:txBody>
      </p:sp>
      <p:sp>
        <p:nvSpPr>
          <p:cNvPr id="9" name="Text 4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Seamless Experience</a:t>
            </a:r>
            <a:endParaRPr lang="en-US" sz="2170" dirty="0"/>
          </a:p>
        </p:txBody>
      </p:sp>
      <p:sp>
        <p:nvSpPr>
          <p:cNvPr id="10" name="Text 5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adapts to different screen sizes, providing a consistent and intuitive experience across devices.</a:t>
            </a:r>
            <a:endParaRPr lang="en-US" sz="1736" dirty="0"/>
          </a:p>
        </p:txBody>
      </p:sp>
      <p:sp>
        <p:nvSpPr>
          <p:cNvPr id="11" name="Shape 6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487597" y="4489013"/>
            <a:ext cx="202049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2</a:t>
            </a:r>
            <a:endParaRPr lang="en-US" sz="2604" dirty="0"/>
          </a:p>
        </p:txBody>
      </p:sp>
      <p:sp>
        <p:nvSpPr>
          <p:cNvPr id="13" name="Text 8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Enhanced Navigation</a:t>
            </a:r>
            <a:endParaRPr lang="en-US" sz="2170" dirty="0"/>
          </a:p>
        </p:txBody>
      </p:sp>
      <p:sp>
        <p:nvSpPr>
          <p:cNvPr id="14" name="Text 9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navigation with optimized menus and touch-friendly controls for mobile devices.</a:t>
            </a:r>
            <a:endParaRPr lang="en-US" sz="1736" dirty="0"/>
          </a:p>
        </p:txBody>
      </p:sp>
      <p:sp>
        <p:nvSpPr>
          <p:cNvPr id="15" name="Shape 10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88787" y="6332458"/>
            <a:ext cx="199787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3</a:t>
            </a:r>
            <a:endParaRPr lang="en-US" sz="2604" dirty="0"/>
          </a:p>
        </p:txBody>
      </p:sp>
      <p:sp>
        <p:nvSpPr>
          <p:cNvPr id="17" name="Text 12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Optimized Images</a:t>
            </a:r>
            <a:endParaRPr lang="en-US" sz="2170" dirty="0"/>
          </a:p>
        </p:txBody>
      </p:sp>
      <p:sp>
        <p:nvSpPr>
          <p:cNvPr id="18" name="Text 13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loading times are optimized for faster page loading on mobile devices.</a:t>
            </a:r>
            <a:endParaRPr lang="en-US" sz="1736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1" y="2331244"/>
            <a:ext cx="4965740" cy="35671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5420" y="739378"/>
            <a:ext cx="6912293" cy="650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26"/>
              </a:lnSpc>
              <a:buNone/>
            </a:pPr>
            <a:r>
              <a:rPr lang="en-US" sz="4101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Conclusion and Call to Action</a:t>
            </a:r>
            <a:endParaRPr lang="en-US" sz="4101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20" y="1702713"/>
            <a:ext cx="520660" cy="52066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15420" y="2431613"/>
            <a:ext cx="2923223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Reach a Wider Audience</a:t>
            </a:r>
            <a:endParaRPr lang="en-US" sz="2050" dirty="0"/>
          </a:p>
        </p:txBody>
      </p:sp>
      <p:sp>
        <p:nvSpPr>
          <p:cNvPr id="9" name="Text 3"/>
          <p:cNvSpPr/>
          <p:nvPr/>
        </p:nvSpPr>
        <p:spPr>
          <a:xfrm>
            <a:off x="6215420" y="2881908"/>
            <a:ext cx="768596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your reach and connect with fashion-conscious customers worldwide.</a:t>
            </a:r>
            <a:endParaRPr lang="en-US" sz="164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420" y="3840123"/>
            <a:ext cx="520660" cy="5206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15420" y="4569023"/>
            <a:ext cx="26063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Boost Brand Visibility</a:t>
            </a:r>
            <a:endParaRPr lang="en-US" sz="2050" dirty="0"/>
          </a:p>
        </p:txBody>
      </p:sp>
      <p:sp>
        <p:nvSpPr>
          <p:cNvPr id="12" name="Text 5"/>
          <p:cNvSpPr/>
          <p:nvPr/>
        </p:nvSpPr>
        <p:spPr>
          <a:xfrm>
            <a:off x="6215420" y="5019318"/>
            <a:ext cx="768596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brand awareness and build a strong online presence.</a:t>
            </a:r>
            <a:endParaRPr lang="en-US" sz="164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420" y="5977533"/>
            <a:ext cx="520660" cy="52066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15420" y="6706433"/>
            <a:ext cx="298358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3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Drive Sales and Revenue</a:t>
            </a:r>
            <a:endParaRPr lang="en-US" sz="2050" dirty="0"/>
          </a:p>
        </p:txBody>
      </p:sp>
      <p:sp>
        <p:nvSpPr>
          <p:cNvPr id="15" name="Text 7"/>
          <p:cNvSpPr/>
          <p:nvPr/>
        </p:nvSpPr>
        <p:spPr>
          <a:xfrm>
            <a:off x="6215420" y="7156728"/>
            <a:ext cx="768596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leads, convert customers, and grow your business.</a:t>
            </a:r>
            <a:endParaRPr lang="en-US" sz="1640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2024-07-30T06:58:04Z</dcterms:created>
  <dcterms:modified xsi:type="dcterms:W3CDTF">2024-07-30T06:58:04Z</dcterms:modified>
</cp:coreProperties>
</file>